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1" r:id="rId5"/>
    <p:sldId id="276" r:id="rId6"/>
    <p:sldId id="277" r:id="rId7"/>
    <p:sldId id="278" r:id="rId8"/>
    <p:sldId id="260" r:id="rId9"/>
    <p:sldId id="282" r:id="rId10"/>
    <p:sldId id="283" r:id="rId11"/>
    <p:sldId id="285" r:id="rId12"/>
    <p:sldId id="284" r:id="rId13"/>
    <p:sldId id="286" r:id="rId14"/>
    <p:sldId id="262" r:id="rId15"/>
    <p:sldId id="263" r:id="rId16"/>
    <p:sldId id="264" r:id="rId17"/>
    <p:sldId id="265" r:id="rId18"/>
    <p:sldId id="279" r:id="rId19"/>
    <p:sldId id="287" r:id="rId20"/>
    <p:sldId id="288" r:id="rId21"/>
    <p:sldId id="289" r:id="rId22"/>
    <p:sldId id="290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1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54AB-2E7A-486A-B9C4-C092BF6CD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E2F82-878C-4349-9CAA-8F70018DB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C4045-F30A-4A77-9528-FC5C5814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78110-DCC9-4E1F-BF0D-C14205F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4FE37-0CB3-46B3-883D-760B270D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7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1905-BFEC-4E13-9767-A636FF23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3FDDE-F892-4A00-B315-9FA08F339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70D26-EFF1-4E1C-B7A0-C9FFFC0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640C4-0F7B-4018-95A5-3E5DD9D3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9E20B-9191-49FB-BEC0-13147835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92602D-4FFC-455F-AAEF-5343606F99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B4D76-76B3-429B-A3C1-A8AA54EC6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6A943-E189-4C68-BC5D-1ED4BF7E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EDDF-F37A-48FF-93F9-132F88C4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6622D-5DF5-4C44-A52D-A1FBB1BD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5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6418-7235-4F5A-A36E-64F5EDCC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A5CF2-FFBD-49B5-8489-9F67D5488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961A-A750-4152-BEFA-59161999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265BF-1F40-4B85-9DE1-D2A308D4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C80FA-7C0E-40A8-8C9D-75997851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7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8001-B5C6-451E-B241-1C39E662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E820C-E4EF-4C47-AE4C-ACAC7DCAC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94F8D-A8B1-4D80-8BFD-DB3610E86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0B564-762C-4A16-A917-003F9A60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91C42-33A2-4947-A7D8-BF9640E1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1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CF2E-E662-4653-881D-93898134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ABD0-FDD1-40B9-B0BA-366D993C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6E536-C3A6-4A9A-8DC1-DB548DEBC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F3AD5-8EC1-436F-B903-2C9F8BEC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BE0E3-DC76-46D5-A832-593CA452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5F872-6863-40B3-A710-ECD70B29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2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86C0-16B2-4338-83DC-ABA6B3AC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84798-3C20-46D2-B88B-C47AEF76D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4B4EE-EC21-4319-8240-4CF0A2E82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E1B69-45E0-40A3-B985-3DE11DDD6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251CB-BE64-4E1D-BA39-C9A0916B0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059CF-7D72-4380-8947-4D0072D8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1E5DF-94ED-48D6-B2E2-097411F33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ABCBA-BD16-4292-AF04-854E5177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0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132A-931E-473F-8E55-2C4FB731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98893-1929-4054-9AD3-D9B108C3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0050D-1C20-4A58-831D-45B43E62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ECA3D-1494-4725-AB40-14E5336E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1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4D52E3-C517-4D44-B705-A9F1CD99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C46C0-9349-4B3B-89FF-0BB22259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E9C0A-B9D5-44E6-9A18-AAFFA7B3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9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9206-588C-4304-AF39-C1939A03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7D480-B163-4296-962A-BB0DF180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46FC7-2875-4232-960F-DF7954350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E8A38-B567-471F-941A-C8C35BA5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1667F-7D9E-4590-B760-B6B2FE5C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3A214-E5DB-4A3D-A79E-D6FA47AD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2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598B-AA8C-4476-91AB-6533E906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18DDC-70B2-4A78-B03F-BC8B3C858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8F5D6-66FA-4E07-881E-A99CDDAAF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FD6B1-D176-434D-9CD5-65B2B77E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E5EEF-6377-4408-939E-CAED128C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5A611-61E1-41BC-8DBD-6234E28E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4195F-713E-4F9A-9542-5ADB0AE3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0511A-ABEA-4F8C-98B7-9A1D517E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04BA5-5753-4C00-9654-DD755C21E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AAF97-47A1-4A67-A38A-7ED8224C23E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CF383-A2DC-486D-A906-5F842E853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A44F5-E4BF-4B3E-A68F-EB2FA6A86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83E72-1393-4ED8-909D-9D5E534EA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68" y="1231387"/>
            <a:ext cx="6094488" cy="4395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EC87D-DC52-409F-86F5-0A16162AB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5" y="1611626"/>
            <a:ext cx="5039878" cy="36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5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F89F0-3159-4E04-A487-5962F394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9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C0E45A-0E7C-4BCB-A6A5-DF82FF5C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9ACFA-9950-4171-845F-DF679278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4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A7A87-98D0-4226-9B68-FE94B4F76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7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B217D-11A7-4EB0-A5D4-9223A5E25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8" y="1231388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5A43E-F94E-4E57-A027-B0FB7BC9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06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FE1DB-FAF6-46C4-B3FE-834255C1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6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45FCE-3FD4-454F-A35D-4A6501CAF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2F6695-0514-4F44-9954-8264B8E01188}"/>
              </a:ext>
            </a:extLst>
          </p:cNvPr>
          <p:cNvSpPr txBox="1"/>
          <p:nvPr/>
        </p:nvSpPr>
        <p:spPr>
          <a:xfrm>
            <a:off x="1379826" y="0"/>
            <a:ext cx="94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Why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genes do not change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brc1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and (to some extent)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hb21hb40h53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CB096-2ABB-40F9-998B-7DC482E76A83}"/>
              </a:ext>
            </a:extLst>
          </p:cNvPr>
          <p:cNvSpPr txBox="1"/>
          <p:nvPr/>
        </p:nvSpPr>
        <p:spPr>
          <a:xfrm>
            <a:off x="646921" y="1278387"/>
            <a:ext cx="10898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1- Check if these genes are already up-/down-regulated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brc1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mutants so they do now show an increase/decrease in response to ABA.</a:t>
            </a:r>
          </a:p>
          <a:p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2- Are these genes expressed at very low levels -&gt; they have high variability in expression -&gt; high FDR  -&gt; not significantly differentially expressed ?</a:t>
            </a:r>
          </a:p>
          <a:p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US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3-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943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33402B-3BD9-4058-842B-F83951156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381756"/>
            <a:ext cx="6094488" cy="609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5D7E0-F13F-4268-B225-E22A30A4E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04" y="381756"/>
            <a:ext cx="6094488" cy="6094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9F4DC-2DBF-4DA4-A8A0-8833AB9C132D}"/>
              </a:ext>
            </a:extLst>
          </p:cNvPr>
          <p:cNvSpPr txBox="1"/>
          <p:nvPr/>
        </p:nvSpPr>
        <p:spPr>
          <a:xfrm>
            <a:off x="3030905" y="0"/>
            <a:ext cx="613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Average RPKM values of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genes (FC&gt;2)</a:t>
            </a:r>
          </a:p>
        </p:txBody>
      </p:sp>
    </p:spTree>
    <p:extLst>
      <p:ext uri="{BB962C8B-B14F-4D97-AF65-F5344CB8AC3E}">
        <p14:creationId xmlns:p14="http://schemas.microsoft.com/office/powerpoint/2010/main" val="248985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66C739-E681-4322-8E95-8813242E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72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6C55D8-D527-45FD-8E1C-D8145B1BE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9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12132-B69A-4354-9487-DA04D50AA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381756"/>
            <a:ext cx="6094488" cy="6094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6F3A9-17FE-49D3-B723-DDCC7581F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04" y="381756"/>
            <a:ext cx="6094488" cy="60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63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1B33B-C1EF-4AB7-8428-6A929AE86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8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B516AC-2584-485B-92D0-C24CDDA39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02896-285F-40C1-A7AA-F1E801AD3CB5}"/>
              </a:ext>
            </a:extLst>
          </p:cNvPr>
          <p:cNvSpPr txBox="1"/>
          <p:nvPr/>
        </p:nvSpPr>
        <p:spPr>
          <a:xfrm>
            <a:off x="1196264" y="0"/>
            <a:ext cx="979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Removing genes with low expression across all samples (average RPKM across all samples &lt; 10)</a:t>
            </a:r>
          </a:p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 check if genes with very low FDR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brc1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are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(they are not)</a:t>
            </a:r>
          </a:p>
        </p:txBody>
      </p:sp>
    </p:spTree>
    <p:extLst>
      <p:ext uri="{BB962C8B-B14F-4D97-AF65-F5344CB8AC3E}">
        <p14:creationId xmlns:p14="http://schemas.microsoft.com/office/powerpoint/2010/main" val="318576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0D6B6-C92F-47B5-8B21-57AEF5589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62130-24E7-4232-9070-86BD95888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06" y="1231387"/>
            <a:ext cx="6094488" cy="43952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1B24DB-CE7B-40DB-943F-7C91813584A6}"/>
              </a:ext>
            </a:extLst>
          </p:cNvPr>
          <p:cNvGrpSpPr/>
          <p:nvPr/>
        </p:nvGrpSpPr>
        <p:grpSpPr>
          <a:xfrm>
            <a:off x="7759700" y="0"/>
            <a:ext cx="3599695" cy="6858000"/>
            <a:chOff x="4296152" y="0"/>
            <a:chExt cx="359969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05D473-2A5D-4130-B279-C1FFA1BFF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152" y="0"/>
              <a:ext cx="3599695" cy="35996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8E0048-797B-46F6-A95E-808195131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152" y="3258305"/>
              <a:ext cx="3599695" cy="35996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46AA1FC-96CC-4A50-80BF-A9ED4AAB27F5}"/>
              </a:ext>
            </a:extLst>
          </p:cNvPr>
          <p:cNvSpPr txBox="1"/>
          <p:nvPr/>
        </p:nvSpPr>
        <p:spPr>
          <a:xfrm>
            <a:off x="4093706" y="0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Overlap between HB-regulated genes</a:t>
            </a:r>
          </a:p>
        </p:txBody>
      </p:sp>
    </p:spTree>
    <p:extLst>
      <p:ext uri="{BB962C8B-B14F-4D97-AF65-F5344CB8AC3E}">
        <p14:creationId xmlns:p14="http://schemas.microsoft.com/office/powerpoint/2010/main" val="329065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CC1831-9A31-4075-9F55-DBEFEE297CA5}"/>
              </a:ext>
            </a:extLst>
          </p:cNvPr>
          <p:cNvSpPr txBox="1"/>
          <p:nvPr/>
        </p:nvSpPr>
        <p:spPr>
          <a:xfrm>
            <a:off x="3398953" y="5962650"/>
            <a:ext cx="539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“Sankey plot”, visually nice, but not very informative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B0CCA-9940-403C-BD70-E222F1772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629152"/>
            <a:ext cx="4319025" cy="35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1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51393-A222-4593-8B05-DD2FE4061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8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3467F-CD74-473E-BB09-F4E9EE24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28" y="729228"/>
            <a:ext cx="5399543" cy="53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8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A34F0F2-6E39-4D57-88BC-9F86A96C1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4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2CCD7-CF99-4DFE-8748-29858CD7F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82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129</Words>
  <Application>Microsoft Office PowerPoint</Application>
  <PresentationFormat>Widescreen</PresentationFormat>
  <Paragraphs>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Malgun Gothic Semilight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Edu</cp:lastModifiedBy>
  <cp:revision>26</cp:revision>
  <dcterms:created xsi:type="dcterms:W3CDTF">2022-04-12T14:22:32Z</dcterms:created>
  <dcterms:modified xsi:type="dcterms:W3CDTF">2022-04-19T12:43:57Z</dcterms:modified>
</cp:coreProperties>
</file>